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4" r:id="rId1"/>
  </p:sldMasterIdLst>
  <p:notesMasterIdLst>
    <p:notesMasterId r:id="rId4"/>
  </p:notesMasterIdLst>
  <p:sldIdLst>
    <p:sldId id="271" r:id="rId2"/>
    <p:sldId id="272" r:id="rId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0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70DE8-5E4E-7474-95EA-0214E0FE35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08C076-4466-04FF-02CB-5C8AF2E21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F495D-04EE-4DCA-E907-347710E96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4FAE-3A55-430B-9C84-CF8A5491F825}" type="datetimeFigureOut">
              <a:rPr lang="en-US" smtClean="0"/>
              <a:t>22-Aug-25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CF169-9F98-F3FD-248C-0B09EEECD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471F3-4F7F-06A8-1975-EB8E3E024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9272131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A60B8-F813-F888-AF42-141A1C30C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3B4177-46FF-CE99-188C-B8BADBA1D9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9E283-7D53-0938-9864-AC1501731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4FAE-3A55-430B-9C84-CF8A5491F825}" type="datetimeFigureOut">
              <a:rPr lang="en-US" smtClean="0"/>
              <a:t>22-Aug-25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A569C-EEF5-B83F-8EA3-A6944C4F8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6F744-3C73-88FD-1667-C149E0E23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920050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85C7EF-1C0B-6EE1-767B-CB201D2F39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CD30CB-BA32-54E1-7CFE-46F860FE3C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A2636-1C48-1930-5A2F-860AC82B1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4FAE-3A55-430B-9C84-CF8A5491F825}" type="datetimeFigureOut">
              <a:rPr lang="en-US" smtClean="0"/>
              <a:t>22-Aug-25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B4282-265C-3685-F6D6-C8C517B85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2FF65-5338-3FC9-6493-3BC81D10B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4424073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4590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8675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47C79-A5F5-575F-AAB3-7CA39C6FB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8A92A-5E62-56D4-7626-D3D5ABCB4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3DB6D-8576-EDB7-A259-8587BACC1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4FAE-3A55-430B-9C84-CF8A5491F825}" type="datetimeFigureOut">
              <a:rPr lang="en-US" smtClean="0"/>
              <a:t>22-Aug-25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7EA9C-84A3-256D-165F-C2975DB5F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D8C8A-8496-9A72-4199-1FD762931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2002204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D1114-99EA-15E2-17C0-A993A5D6C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A43C5D-7165-CCA6-504F-4EA539A2C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04513-76E6-A875-6FED-0ED79891F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4FAE-3A55-430B-9C84-CF8A5491F825}" type="datetimeFigureOut">
              <a:rPr lang="en-US" smtClean="0"/>
              <a:t>22-Aug-25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96455-534B-4A21-244C-096928C04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4B940-118C-D7A8-F3DB-DC20577E0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6603419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202BD-E9B6-D4C4-26E2-A23150722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BAB19-4AB7-63AC-BAC4-C7113BA5C3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32AF87-5FF0-1907-D280-6A9315955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398C36-2FA1-35DF-B204-E6A5A70F3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4FAE-3A55-430B-9C84-CF8A5491F825}" type="datetimeFigureOut">
              <a:rPr lang="en-US" smtClean="0"/>
              <a:t>22-Aug-25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C9358-5625-2E70-6BC4-0E9BF282B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A848D9-04F6-DEE6-ED9F-C73CDCF8B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1543675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488F3-1193-C58C-40FC-18F218F7A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2F0C2-B259-3E7F-26C4-2BA34A1DC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17DC3F-9F7D-BD9A-37C2-461CCA4DA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005FF7-6A47-F2F4-8534-23ECD54F9C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0E165B-20B8-710C-4DB9-F33D3B3E4C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BBE301-195F-869C-E97A-CD204B24A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4FAE-3A55-430B-9C84-CF8A5491F825}" type="datetimeFigureOut">
              <a:rPr lang="en-US" smtClean="0"/>
              <a:t>22-Aug-25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CEE466-8FA1-F7E2-0514-C7CD521F3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6C19D6-E4DE-18A8-C7FB-5C30A0C36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2583218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984AF-F813-D3CC-D672-E4BF628E2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39E0A7-B2A9-BE7B-7D18-B5C6C320D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4FAE-3A55-430B-9C84-CF8A5491F825}" type="datetimeFigureOut">
              <a:rPr lang="en-US" smtClean="0"/>
              <a:t>22-Aug-25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780B9E-DE49-4BBC-5EEA-0F847CF22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B48DD9-69CE-8CFD-40A2-D643697C3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5457428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1475C6-C7D6-5E6F-2BC2-D811FB3D1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4FAE-3A55-430B-9C84-CF8A5491F825}" type="datetimeFigureOut">
              <a:rPr lang="en-US" smtClean="0"/>
              <a:t>22-Aug-25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9BA647-9C61-B7EF-443F-736FAF0DB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446D96-B15B-5657-D85F-A5AC38843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2555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772B6-A58F-2366-A845-67611A46E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5D24D-92DC-E597-55E7-12CD1EED5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B44D04-7FB9-3B35-EF53-8324E70B4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4FAA8A-0B3A-F9A1-30B1-8493B2AA6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4FAE-3A55-430B-9C84-CF8A5491F825}" type="datetimeFigureOut">
              <a:rPr lang="en-US" smtClean="0"/>
              <a:t>22-Aug-25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EEDABF-F187-FCF8-A507-440140E5F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ED862-CB26-B24A-821E-4318DCA46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6522711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60603-0113-EFDB-1F7A-BEA78AAC2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209149-91F5-A948-C5A6-7DD010DB78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E1CC7-D8E7-D876-4C75-70F90FD5B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8CBDF5-C4DA-5FEB-86D7-3EACB10F2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4FAE-3A55-430B-9C84-CF8A5491F825}" type="datetimeFigureOut">
              <a:rPr lang="en-US" smtClean="0"/>
              <a:t>22-Aug-25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6FFA77-D520-AF60-484A-75AE32B42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AEDF21-97C6-9E6C-074B-BF5184391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673522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931578-A8C9-CF83-95C6-35E86F171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8CEB4-606C-FD4D-233C-AA28C330F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43686-ACEF-C736-B7B9-22D6C1CC24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C4FAE-3A55-430B-9C84-CF8A5491F825}" type="datetimeFigureOut">
              <a:rPr lang="en-US" smtClean="0"/>
              <a:t>22-Aug-25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EDFE3-52F0-AA45-7800-0F30089F9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EB1AE-0C0C-F380-CBED-6466CE7820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0178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WhatsApp Video 2024-12-05 at 10.00.59 PM">
            <a:hlinkClick r:id="" action="ppaction://media"/>
            <a:extLst>
              <a:ext uri="{FF2B5EF4-FFF2-40B4-BE49-F238E27FC236}">
                <a16:creationId xmlns:a16="http://schemas.microsoft.com/office/drawing/2014/main" id="{E9CF3836-8204-0ADC-3590-4E88F930D9A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"/>
            <a:ext cx="9144000" cy="517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4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26C38-A1EB-A3A7-9C2D-0D40778FC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930512"/>
            <a:ext cx="8520600" cy="841800"/>
          </a:xfrm>
        </p:spPr>
        <p:txBody>
          <a:bodyPr/>
          <a:lstStyle/>
          <a:p>
            <a:r>
              <a:rPr lang="en-US" dirty="0"/>
              <a:t>Title Of Seminar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8BC3B6-B3F0-53D6-9A9A-57AE9FE313EF}"/>
              </a:ext>
            </a:extLst>
          </p:cNvPr>
          <p:cNvSpPr txBox="1"/>
          <p:nvPr/>
        </p:nvSpPr>
        <p:spPr>
          <a:xfrm>
            <a:off x="311700" y="3393195"/>
            <a:ext cx="16481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Presented by :</a:t>
            </a:r>
            <a:br>
              <a:rPr lang="en-US" dirty="0"/>
            </a:br>
            <a:r>
              <a:rPr lang="en-US" dirty="0"/>
              <a:t>Qualifications: </a:t>
            </a:r>
            <a:br>
              <a:rPr lang="en-US" dirty="0"/>
            </a:br>
            <a:r>
              <a:rPr lang="en-US" dirty="0"/>
              <a:t>Place of Work:  </a:t>
            </a:r>
          </a:p>
        </p:txBody>
      </p:sp>
    </p:spTree>
    <p:extLst>
      <p:ext uri="{BB962C8B-B14F-4D97-AF65-F5344CB8AC3E}">
        <p14:creationId xmlns:p14="http://schemas.microsoft.com/office/powerpoint/2010/main" val="263094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14</Words>
  <Application>Microsoft Office PowerPoint</Application>
  <PresentationFormat>On-screen Show (16:9)</PresentationFormat>
  <Paragraphs>2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 Light</vt:lpstr>
      <vt:lpstr>Calibri</vt:lpstr>
      <vt:lpstr>Arial</vt:lpstr>
      <vt:lpstr>Office Theme</vt:lpstr>
      <vt:lpstr>PowerPoint Presentation</vt:lpstr>
      <vt:lpstr>Title Of Seminar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Anish Kholay</cp:lastModifiedBy>
  <cp:revision>2</cp:revision>
  <dcterms:modified xsi:type="dcterms:W3CDTF">2025-08-22T11:34:17Z</dcterms:modified>
</cp:coreProperties>
</file>